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28" r:id="rId4"/>
    <p:sldId id="329" r:id="rId5"/>
    <p:sldId id="266" r:id="rId6"/>
    <p:sldId id="315" r:id="rId7"/>
    <p:sldId id="311" r:id="rId8"/>
    <p:sldId id="312" r:id="rId9"/>
    <p:sldId id="310" r:id="rId10"/>
    <p:sldId id="313" r:id="rId11"/>
    <p:sldId id="316" r:id="rId12"/>
    <p:sldId id="317" r:id="rId13"/>
    <p:sldId id="318" r:id="rId14"/>
    <p:sldId id="319" r:id="rId15"/>
    <p:sldId id="322" r:id="rId16"/>
    <p:sldId id="323" r:id="rId17"/>
    <p:sldId id="324" r:id="rId18"/>
    <p:sldId id="325" r:id="rId19"/>
    <p:sldId id="326" r:id="rId20"/>
    <p:sldId id="327" r:id="rId21"/>
    <p:sldId id="320" r:id="rId22"/>
    <p:sldId id="302" r:id="rId23"/>
    <p:sldId id="321" r:id="rId24"/>
    <p:sldId id="306" r:id="rId25"/>
    <p:sldId id="282" r:id="rId26"/>
    <p:sldId id="284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44" autoAdjust="0"/>
    <p:restoredTop sz="96370" autoAdjust="0"/>
  </p:normalViewPr>
  <p:slideViewPr>
    <p:cSldViewPr>
      <p:cViewPr varScale="1">
        <p:scale>
          <a:sx n="113" d="100"/>
          <a:sy n="113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8" t="29119" r="58" b="27407"/>
          <a:stretch/>
        </p:blipFill>
        <p:spPr bwMode="auto">
          <a:xfrm>
            <a:off x="-7016" y="3886201"/>
            <a:ext cx="121920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3740"/>
          <a:stretch/>
        </p:blipFill>
        <p:spPr bwMode="auto">
          <a:xfrm>
            <a:off x="0" y="0"/>
            <a:ext cx="121920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based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on a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Concept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by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b="1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mechanist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(Gábor)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al 50"/>
          <p:cNvSpPr/>
          <p:nvPr/>
        </p:nvSpPr>
        <p:spPr>
          <a:xfrm>
            <a:off x="7806325" y="2528990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47" name="Rechte verbindingslijn met pijl 46"/>
          <p:cNvCxnSpPr>
            <a:stCxn id="44" idx="0"/>
            <a:endCxn id="60" idx="2"/>
          </p:cNvCxnSpPr>
          <p:nvPr/>
        </p:nvCxnSpPr>
        <p:spPr>
          <a:xfrm flipH="1" flipV="1">
            <a:off x="10694944" y="3295584"/>
            <a:ext cx="521493" cy="265344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ranges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2675962" y="3699003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1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155790" y="1988266"/>
            <a:ext cx="4500050" cy="1440017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Here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GROUP </a:t>
            </a:r>
            <a:r>
              <a:rPr lang="nl-BE" sz="1600" b="1" dirty="0" err="1">
                <a:solidFill>
                  <a:schemeClr val="bg1"/>
                </a:solidFill>
              </a:rPr>
              <a:t>contains</a:t>
            </a:r>
            <a:r>
              <a:rPr lang="nl-BE" sz="1600" b="1" dirty="0">
                <a:solidFill>
                  <a:schemeClr val="bg1"/>
                </a:solidFill>
              </a:rPr>
              <a:t> 2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applied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2 units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1"/>
                </a:solidFill>
              </a:rPr>
              <a:t>RECON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RECON 2.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All</a:t>
            </a:r>
            <a:r>
              <a:rPr lang="nl-BE" sz="1600" b="1" dirty="0">
                <a:solidFill>
                  <a:schemeClr val="bg1"/>
                </a:solidFill>
              </a:rPr>
              <a:t> 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C, 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are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846812" y="5949028"/>
            <a:ext cx="739249" cy="424195"/>
            <a:chOff x="6759575" y="3365500"/>
            <a:chExt cx="1612900" cy="925513"/>
          </a:xfrm>
        </p:grpSpPr>
        <p:sp>
          <p:nvSpPr>
            <p:cNvPr id="44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45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46" name="Tekstvak 45"/>
          <p:cNvSpPr txBox="1"/>
          <p:nvPr/>
        </p:nvSpPr>
        <p:spPr>
          <a:xfrm>
            <a:off x="9973975" y="6309032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2</a:t>
            </a:r>
          </a:p>
        </p:txBody>
      </p:sp>
      <p:grpSp>
        <p:nvGrpSpPr>
          <p:cNvPr id="59" name="Groep 58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6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6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6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6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35017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al 31"/>
          <p:cNvSpPr/>
          <p:nvPr/>
        </p:nvSpPr>
        <p:spPr>
          <a:xfrm>
            <a:off x="4925987" y="414900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504386"/>
            <a:ext cx="10515600" cy="1534643"/>
          </a:xfrm>
        </p:spPr>
        <p:txBody>
          <a:bodyPr>
            <a:normAutofit/>
          </a:bodyPr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range,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these units </a:t>
            </a:r>
            <a:br>
              <a:rPr lang="nl-BE" dirty="0"/>
            </a:br>
            <a:r>
              <a:rPr lang="nl-BE" dirty="0" err="1"/>
              <a:t>into</a:t>
            </a:r>
            <a:r>
              <a:rPr lang="nl-BE" dirty="0"/>
              <a:t> multiple </a:t>
            </a:r>
            <a:r>
              <a:rPr lang="nl-BE" dirty="0" err="1"/>
              <a:t>SETs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a </a:t>
            </a:r>
            <a:r>
              <a:rPr lang="nl-BE" dirty="0" err="1"/>
              <a:t>given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331152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8113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>
            <a:off x="1884467" y="4810442"/>
            <a:ext cx="3761528" cy="2647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5195990" y="6309032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5645995" y="4624823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409662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6276002" y="43548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825997" y="603902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76972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522953" y="40372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522953" y="104282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DETECTION_UNITGROUPS – </a:t>
            </a:r>
            <a:r>
              <a:rPr lang="nl-BE" dirty="0" err="1"/>
              <a:t>group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279899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425937" y="1989138"/>
            <a:ext cx="3314045" cy="2144866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9876042" y="5499023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506049" y="52290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1461561" y="5409022"/>
            <a:ext cx="3224044" cy="1349375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first unit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center of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Units </a:t>
            </a:r>
            <a:r>
              <a:rPr lang="nl-BE" sz="1600" b="1" dirty="0" err="1">
                <a:solidFill>
                  <a:schemeClr val="bg1"/>
                </a:solidFill>
              </a:rPr>
              <a:t>falling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are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endCxn id="94" idx="1"/>
          </p:cNvCxnSpPr>
          <p:nvPr/>
        </p:nvCxnSpPr>
        <p:spPr>
          <a:xfrm flipV="1">
            <a:off x="4314494" y="3011091"/>
            <a:ext cx="1691505" cy="1170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met pijl 56"/>
          <p:cNvCxnSpPr>
            <a:stCxn id="78" idx="3"/>
          </p:cNvCxnSpPr>
          <p:nvPr/>
        </p:nvCxnSpPr>
        <p:spPr>
          <a:xfrm>
            <a:off x="4314494" y="4181104"/>
            <a:ext cx="1061498" cy="176792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61" name="Tekstvak 60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6816008" y="5949028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919321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vaal 45"/>
          <p:cNvSpPr/>
          <p:nvPr/>
        </p:nvSpPr>
        <p:spPr>
          <a:xfrm>
            <a:off x="4702955" y="133725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3551097"/>
            <a:ext cx="1511503" cy="63000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42951" y="457728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2740419"/>
            <a:ext cx="1421502" cy="14406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endCxn id="101" idx="1"/>
          </p:cNvCxnSpPr>
          <p:nvPr/>
        </p:nvCxnSpPr>
        <p:spPr>
          <a:xfrm flipV="1">
            <a:off x="4314494" y="1751077"/>
            <a:ext cx="1511503" cy="243002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sets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vary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scan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825997" y="3338999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5735996" y="2528321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825997" y="1538979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456004" y="126964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366003" y="225831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456004" y="306899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335936" y="2078985"/>
            <a:ext cx="3600040" cy="161986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8976032" y="4419011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9606039" y="414900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6726007" y="5589024"/>
            <a:ext cx="3224044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 err="1">
                <a:solidFill>
                  <a:schemeClr val="bg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built. </a:t>
            </a:r>
            <a:r>
              <a:rPr lang="nl-BE" sz="1600" b="1" dirty="0" err="1">
                <a:solidFill>
                  <a:schemeClr val="bg1"/>
                </a:solidFill>
              </a:rPr>
              <a:t>When</a:t>
            </a:r>
            <a:r>
              <a:rPr lang="nl-BE" sz="1600" b="1" dirty="0">
                <a:solidFill>
                  <a:schemeClr val="bg1"/>
                </a:solidFill>
              </a:rPr>
              <a:t> units move </a:t>
            </a:r>
            <a:r>
              <a:rPr lang="nl-BE" sz="1600" b="1" dirty="0" err="1">
                <a:solidFill>
                  <a:schemeClr val="bg1"/>
                </a:solidFill>
              </a:rPr>
              <a:t>position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may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a SET.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5" name="Tekstvak 74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350531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8032992" y="385727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6" name="Ovaal 65"/>
          <p:cNvSpPr/>
          <p:nvPr/>
        </p:nvSpPr>
        <p:spPr>
          <a:xfrm>
            <a:off x="9336036" y="106724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252950" y="115724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85981" y="459901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>
            <a:off x="4314494" y="4181104"/>
            <a:ext cx="4751539" cy="10582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3010422"/>
            <a:ext cx="6447168" cy="117068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stCxn id="78" idx="3"/>
            <a:endCxn id="101" idx="1"/>
          </p:cNvCxnSpPr>
          <p:nvPr/>
        </p:nvCxnSpPr>
        <p:spPr>
          <a:xfrm flipV="1">
            <a:off x="4314494" y="2470416"/>
            <a:ext cx="599716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new sets are </a:t>
            </a:r>
            <a:r>
              <a:rPr lang="nl-BE" dirty="0" err="1"/>
              <a:t>created</a:t>
            </a:r>
            <a:r>
              <a:rPr lang="nl-BE" dirty="0"/>
              <a:t> </a:t>
            </a:r>
            <a:r>
              <a:rPr lang="nl-BE" dirty="0" err="1"/>
              <a:t>where</a:t>
            </a:r>
            <a:r>
              <a:rPr lang="nl-BE" dirty="0"/>
              <a:t> </a:t>
            </a:r>
            <a:r>
              <a:rPr lang="nl-BE" dirty="0" err="1"/>
              <a:t>needed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285991" y="234898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10761662" y="279832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10311657" y="2258318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10941664" y="198898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11391669" y="252832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5915998" y="207898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245935" y="2258988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4.</a:t>
            </a:r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49" name="Groep 48"/>
          <p:cNvGrpSpPr/>
          <p:nvPr/>
        </p:nvGrpSpPr>
        <p:grpSpPr>
          <a:xfrm>
            <a:off x="9426037" y="5567297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056044" y="529729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7176012" y="3158997"/>
            <a:ext cx="2594037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New </a:t>
            </a:r>
            <a:r>
              <a:rPr lang="nl-BE" sz="1600" b="1" dirty="0" err="1">
                <a:solidFill>
                  <a:schemeClr val="accent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created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each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scan.</a:t>
            </a: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2561086"/>
            <a:ext cx="971497" cy="16200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025977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8256024" y="628730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72" name="Tekstvak 71"/>
          <p:cNvSpPr txBox="1"/>
          <p:nvPr/>
        </p:nvSpPr>
        <p:spPr>
          <a:xfrm>
            <a:off x="9246035" y="1268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SET 4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9066033" y="5027291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696040" y="475728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852436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management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1145945" y="378900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5105989" y="3820634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4925987" y="3730633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Rechte verbindingslijn 23"/>
          <p:cNvCxnSpPr>
            <a:stCxn id="17" idx="3"/>
            <a:endCxn id="21" idx="2"/>
          </p:cNvCxnSpPr>
          <p:nvPr/>
        </p:nvCxnSpPr>
        <p:spPr>
          <a:xfrm flipV="1">
            <a:off x="3035966" y="3820634"/>
            <a:ext cx="1890021" cy="28337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fgeronde rechthoek 18"/>
          <p:cNvSpPr/>
          <p:nvPr/>
        </p:nvSpPr>
        <p:spPr>
          <a:xfrm>
            <a:off x="5285991" y="454064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605939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7" name="Gebogen verbindingslijn 26"/>
          <p:cNvCxnSpPr>
            <a:stCxn id="31" idx="0"/>
            <a:endCxn id="17" idx="2"/>
          </p:cNvCxnSpPr>
          <p:nvPr/>
        </p:nvCxnSpPr>
        <p:spPr>
          <a:xfrm rot="16200000" flipV="1">
            <a:off x="2630962" y="3879005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fgeronde rechthoek 18"/>
          <p:cNvSpPr/>
          <p:nvPr/>
        </p:nvSpPr>
        <p:spPr>
          <a:xfrm>
            <a:off x="5285991" y="351900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9" name="Rechte verbindingslijn 28"/>
          <p:cNvCxnSpPr/>
          <p:nvPr/>
        </p:nvCxnSpPr>
        <p:spPr>
          <a:xfrm flipH="1">
            <a:off x="5105989" y="4810645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7"/>
          <p:cNvSpPr/>
          <p:nvPr/>
        </p:nvSpPr>
        <p:spPr>
          <a:xfrm>
            <a:off x="4925987" y="4720644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fgeronde rechthoek 18"/>
          <p:cNvSpPr/>
          <p:nvPr/>
        </p:nvSpPr>
        <p:spPr>
          <a:xfrm>
            <a:off x="2765963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2" name="Rechte verbindingslijn 31"/>
          <p:cNvCxnSpPr>
            <a:stCxn id="30" idx="2"/>
            <a:endCxn id="17" idx="3"/>
          </p:cNvCxnSpPr>
          <p:nvPr/>
        </p:nvCxnSpPr>
        <p:spPr>
          <a:xfrm flipH="1" flipV="1">
            <a:off x="3035966" y="4104008"/>
            <a:ext cx="1890021" cy="706637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bogen verbindingslijn 32"/>
          <p:cNvCxnSpPr>
            <a:stCxn id="26" idx="0"/>
            <a:endCxn id="17" idx="2"/>
          </p:cNvCxnSpPr>
          <p:nvPr/>
        </p:nvCxnSpPr>
        <p:spPr>
          <a:xfrm rot="5400000" flipH="1" flipV="1">
            <a:off x="1550950" y="4419011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8"/>
          <p:cNvSpPr/>
          <p:nvPr/>
        </p:nvSpPr>
        <p:spPr>
          <a:xfrm>
            <a:off x="605939" y="603902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5" name="Gebogen verbindingslijn 34"/>
          <p:cNvCxnSpPr>
            <a:stCxn id="34" idx="0"/>
            <a:endCxn id="26" idx="2"/>
          </p:cNvCxnSpPr>
          <p:nvPr/>
        </p:nvCxnSpPr>
        <p:spPr>
          <a:xfrm rot="5400000" flipH="1" flipV="1">
            <a:off x="1325948" y="5814027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816008" y="2888994"/>
            <a:ext cx="4860054" cy="3150035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 err="1">
                <a:solidFill>
                  <a:schemeClr val="bg1"/>
                </a:solidFill>
              </a:rPr>
              <a:t>Now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we </a:t>
            </a:r>
            <a:r>
              <a:rPr lang="nl-BE" sz="1600" dirty="0" err="1">
                <a:solidFill>
                  <a:schemeClr val="bg1"/>
                </a:solidFill>
              </a:rPr>
              <a:t>understand</a:t>
            </a:r>
            <a:r>
              <a:rPr lang="nl-BE" sz="1600" dirty="0">
                <a:solidFill>
                  <a:schemeClr val="bg1"/>
                </a:solidFill>
              </a:rPr>
              <a:t> DETECTION </a:t>
            </a:r>
            <a:r>
              <a:rPr lang="nl-BE" sz="1600" dirty="0" err="1">
                <a:solidFill>
                  <a:schemeClr val="bg1"/>
                </a:solidFill>
              </a:rPr>
              <a:t>based</a:t>
            </a:r>
            <a:r>
              <a:rPr lang="nl-BE" sz="1600" dirty="0">
                <a:solidFill>
                  <a:schemeClr val="bg1"/>
                </a:solidFill>
              </a:rPr>
              <a:t> classes,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responsible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actions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taken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SETs</a:t>
            </a:r>
            <a:r>
              <a:rPr lang="nl-BE" sz="1600" dirty="0">
                <a:solidFill>
                  <a:schemeClr val="bg1"/>
                </a:solidFill>
              </a:rPr>
              <a:t> built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  <a:p>
            <a:r>
              <a:rPr lang="nl-BE" sz="1600" dirty="0">
                <a:solidFill>
                  <a:schemeClr val="bg1"/>
                </a:solidFill>
              </a:rPr>
              <a:t>For </a:t>
            </a:r>
            <a:r>
              <a:rPr lang="nl-BE" sz="1600" dirty="0" err="1">
                <a:solidFill>
                  <a:schemeClr val="bg1"/>
                </a:solidFill>
              </a:rPr>
              <a:t>example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bg1"/>
                </a:solidFill>
              </a:rPr>
              <a:t>FAC_REPORTING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EWR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both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aspects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FAC_COMMANDING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command</a:t>
            </a:r>
            <a:r>
              <a:rPr lang="nl-BE" sz="1600" dirty="0">
                <a:solidFill>
                  <a:schemeClr val="bg1"/>
                </a:solidFill>
              </a:rPr>
              <a:t> options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CLIENTs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executing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accepting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tasks</a:t>
            </a:r>
            <a:r>
              <a:rPr lang="nl-BE" sz="1600" dirty="0">
                <a:solidFill>
                  <a:schemeClr val="bg1"/>
                </a:solidFill>
              </a:rPr>
              <a:t> as a </a:t>
            </a:r>
            <a:r>
              <a:rPr lang="nl-BE" sz="1600" dirty="0" err="1">
                <a:solidFill>
                  <a:schemeClr val="bg1"/>
                </a:solidFill>
              </a:rPr>
              <a:t>result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1145945" y="369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2090956" y="3248998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1145945" y="261899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H="1">
            <a:off x="3935976" y="3248998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3755974" y="3158997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3"/>
            <a:endCxn id="54" idx="2"/>
          </p:cNvCxnSpPr>
          <p:nvPr/>
        </p:nvCxnSpPr>
        <p:spPr>
          <a:xfrm flipV="1">
            <a:off x="3035966" y="3248998"/>
            <a:ext cx="720008" cy="765009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4115978" y="396900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605939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25" idx="0"/>
            <a:endCxn id="46" idx="2"/>
          </p:cNvCxnSpPr>
          <p:nvPr/>
        </p:nvCxnSpPr>
        <p:spPr>
          <a:xfrm rot="16200000" flipV="1">
            <a:off x="2630962" y="3789004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4115978" y="294736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3935976" y="4239009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3755974" y="4149008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fgeronde rechthoek 18"/>
          <p:cNvSpPr/>
          <p:nvPr/>
        </p:nvSpPr>
        <p:spPr>
          <a:xfrm>
            <a:off x="2765963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6" name="Rechte verbindingslijn 25"/>
          <p:cNvCxnSpPr>
            <a:stCxn id="21" idx="2"/>
            <a:endCxn id="46" idx="3"/>
          </p:cNvCxnSpPr>
          <p:nvPr/>
        </p:nvCxnSpPr>
        <p:spPr>
          <a:xfrm flipH="1" flipV="1">
            <a:off x="3035966" y="4014007"/>
            <a:ext cx="720008" cy="225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bogen verbindingslijn 44"/>
          <p:cNvCxnSpPr>
            <a:stCxn id="24" idx="0"/>
            <a:endCxn id="46" idx="2"/>
          </p:cNvCxnSpPr>
          <p:nvPr/>
        </p:nvCxnSpPr>
        <p:spPr>
          <a:xfrm rot="5400000" flipH="1" flipV="1">
            <a:off x="1550950" y="4329010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fgeronde rechthoek 18"/>
          <p:cNvSpPr/>
          <p:nvPr/>
        </p:nvSpPr>
        <p:spPr>
          <a:xfrm>
            <a:off x="605939" y="59490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5" name="Gebogen verbindingslijn 54"/>
          <p:cNvCxnSpPr>
            <a:stCxn id="52" idx="0"/>
            <a:endCxn id="24" idx="2"/>
          </p:cNvCxnSpPr>
          <p:nvPr/>
        </p:nvCxnSpPr>
        <p:spPr>
          <a:xfrm rot="5400000" flipH="1" flipV="1">
            <a:off x="1325948" y="5724026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022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340026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91659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121666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5"/>
            <a:ext cx="5040056" cy="125952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215968" y="387900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291579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665973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4011587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4385981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2675962" y="5049018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751573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3125967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471581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845975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6906009" y="6129030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417439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al 88"/>
          <p:cNvSpPr/>
          <p:nvPr/>
        </p:nvSpPr>
        <p:spPr>
          <a:xfrm>
            <a:off x="7042981" y="1787255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76" name="Ovaal 75"/>
          <p:cNvSpPr/>
          <p:nvPr/>
        </p:nvSpPr>
        <p:spPr>
          <a:xfrm>
            <a:off x="6726007" y="396900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88" name="Tekstvak 87"/>
          <p:cNvSpPr txBox="1"/>
          <p:nvPr/>
        </p:nvSpPr>
        <p:spPr>
          <a:xfrm>
            <a:off x="6366003" y="5589024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3955460" cy="38517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3191151"/>
            <a:ext cx="1615894" cy="98995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076022" y="297905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15588" y="4354180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06029" y="270905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045595" y="408353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9"/>
          <p:cNvSpPr txBox="1"/>
          <p:nvPr/>
        </p:nvSpPr>
        <p:spPr>
          <a:xfrm>
            <a:off x="335937" y="2078985"/>
            <a:ext cx="5040056" cy="144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DETECTION_UNITGROUPS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Ovaal 121"/>
          <p:cNvSpPr/>
          <p:nvPr/>
        </p:nvSpPr>
        <p:spPr>
          <a:xfrm>
            <a:off x="9383007" y="313727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23" name="Tekstvak 122"/>
          <p:cNvSpPr txBox="1"/>
          <p:nvPr/>
        </p:nvSpPr>
        <p:spPr>
          <a:xfrm>
            <a:off x="10776052" y="576902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4565983" y="369900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15" name="Tekstvak 114"/>
          <p:cNvSpPr txBox="1"/>
          <p:nvPr/>
        </p:nvSpPr>
        <p:spPr>
          <a:xfrm>
            <a:off x="2765963" y="3879006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2" name="Tekstvak 81"/>
          <p:cNvSpPr txBox="1"/>
          <p:nvPr/>
        </p:nvSpPr>
        <p:spPr>
          <a:xfrm>
            <a:off x="3935976" y="405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4745985" y="396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0" name="Tekstvak 79"/>
          <p:cNvSpPr txBox="1"/>
          <p:nvPr/>
        </p:nvSpPr>
        <p:spPr>
          <a:xfrm>
            <a:off x="2841574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1" name="Tekstvak 80"/>
          <p:cNvSpPr txBox="1"/>
          <p:nvPr/>
        </p:nvSpPr>
        <p:spPr>
          <a:xfrm>
            <a:off x="3215968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95980" y="459901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305969" y="4959017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2225957" y="5319021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3485971" y="5229019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4475982" y="486901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301568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675962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6546005" y="234827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323921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2335902" cy="45000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218160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2"/>
            <a:endCxn id="80" idx="0"/>
          </p:cNvCxnSpPr>
          <p:nvPr/>
        </p:nvCxnSpPr>
        <p:spPr>
          <a:xfrm flipH="1">
            <a:off x="5294884" y="4393201"/>
            <a:ext cx="796347" cy="146582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474" y="5679025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858155" y="3969006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cxnSp>
        <p:nvCxnSpPr>
          <p:cNvPr id="75" name="Rechte verbindingslijn met pijl 74"/>
          <p:cNvCxnSpPr>
            <a:stCxn id="80" idx="1"/>
            <a:endCxn id="68" idx="3"/>
          </p:cNvCxnSpPr>
          <p:nvPr/>
        </p:nvCxnSpPr>
        <p:spPr>
          <a:xfrm flipH="1" flipV="1">
            <a:off x="2585961" y="4451107"/>
            <a:ext cx="2340026" cy="1620018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4"/>
            <a:ext cx="5040056" cy="171001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DETECTION is </a:t>
            </a:r>
            <a:r>
              <a:rPr lang="nl-BE" sz="1600" b="1" dirty="0" err="1">
                <a:solidFill>
                  <a:schemeClr val="accent1"/>
                </a:solidFill>
              </a:rPr>
              <a:t>based</a:t>
            </a:r>
            <a:r>
              <a:rPr lang="nl-BE" sz="1600" b="1" dirty="0">
                <a:solidFill>
                  <a:schemeClr val="accent1"/>
                </a:solidFill>
              </a:rPr>
              <a:t> on DETECTION_UNITS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command</a:t>
            </a:r>
            <a:r>
              <a:rPr lang="nl-BE" sz="1600" b="1" dirty="0">
                <a:solidFill>
                  <a:schemeClr val="accent1"/>
                </a:solidFill>
              </a:rPr>
              <a:t> center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1"/>
                </a:solidFill>
              </a:rPr>
              <a:t>COMMAND CENTER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76" name="Groep 75"/>
          <p:cNvGrpSpPr/>
          <p:nvPr/>
        </p:nvGrpSpPr>
        <p:grpSpPr>
          <a:xfrm>
            <a:off x="4925987" y="5859027"/>
            <a:ext cx="737793" cy="424195"/>
            <a:chOff x="4754563" y="3365500"/>
            <a:chExt cx="1609725" cy="925513"/>
          </a:xfrm>
        </p:grpSpPr>
        <p:sp>
          <p:nvSpPr>
            <p:cNvPr id="80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81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cxnSp>
        <p:nvCxnSpPr>
          <p:cNvPr id="6" name="Rechte verbindingslijn 5"/>
          <p:cNvCxnSpPr/>
          <p:nvPr/>
        </p:nvCxnSpPr>
        <p:spPr>
          <a:xfrm>
            <a:off x="4925987" y="6219031"/>
            <a:ext cx="0" cy="2700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met pijl 81"/>
          <p:cNvCxnSpPr>
            <a:stCxn id="80" idx="1"/>
            <a:endCxn id="45" idx="3"/>
          </p:cNvCxnSpPr>
          <p:nvPr/>
        </p:nvCxnSpPr>
        <p:spPr>
          <a:xfrm flipH="1">
            <a:off x="1955954" y="6071125"/>
            <a:ext cx="2970033" cy="90001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2495960" y="576902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571571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945965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291579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665973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2765963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2841574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215968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561582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3935976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5015988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5091599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5465993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5811607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7" name="Tekstvak 86"/>
          <p:cNvSpPr txBox="1"/>
          <p:nvPr/>
        </p:nvSpPr>
        <p:spPr>
          <a:xfrm>
            <a:off x="6186001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5465993" y="6129030"/>
            <a:ext cx="126001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COMMAND</a:t>
            </a:r>
          </a:p>
          <a:p>
            <a:pPr algn="ctr"/>
            <a:r>
              <a:rPr lang="nl-BE" b="1" dirty="0">
                <a:solidFill>
                  <a:schemeClr val="bg1"/>
                </a:solidFill>
              </a:rPr>
              <a:t>CENTER</a:t>
            </a:r>
          </a:p>
        </p:txBody>
      </p:sp>
    </p:spTree>
    <p:extLst>
      <p:ext uri="{BB962C8B-B14F-4D97-AF65-F5344CB8AC3E}">
        <p14:creationId xmlns:p14="http://schemas.microsoft.com/office/powerpoint/2010/main" val="165851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22" name="Afgeronde rechthoek 18"/>
          <p:cNvSpPr/>
          <p:nvPr/>
        </p:nvSpPr>
        <p:spPr>
          <a:xfrm>
            <a:off x="1505949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Straight Connector 2"/>
          <p:cNvCxnSpPr>
            <a:endCxn id="37" idx="2"/>
          </p:cNvCxnSpPr>
          <p:nvPr/>
        </p:nvCxnSpPr>
        <p:spPr>
          <a:xfrm flipV="1">
            <a:off x="2450960" y="4059007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fgeronde rechthoek 18"/>
          <p:cNvSpPr/>
          <p:nvPr/>
        </p:nvSpPr>
        <p:spPr>
          <a:xfrm>
            <a:off x="1505949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8" name="Rechte verbindingslijn 37"/>
          <p:cNvCxnSpPr/>
          <p:nvPr/>
        </p:nvCxnSpPr>
        <p:spPr>
          <a:xfrm flipV="1">
            <a:off x="2225957" y="5499023"/>
            <a:ext cx="0" cy="18000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7"/>
          <p:cNvSpPr/>
          <p:nvPr/>
        </p:nvSpPr>
        <p:spPr>
          <a:xfrm>
            <a:off x="2135956" y="5319021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Rechte verbindingslijn 39"/>
          <p:cNvCxnSpPr>
            <a:stCxn id="22" idx="2"/>
            <a:endCxn id="39" idx="0"/>
          </p:cNvCxnSpPr>
          <p:nvPr/>
        </p:nvCxnSpPr>
        <p:spPr>
          <a:xfrm flipH="1">
            <a:off x="2225957" y="5139019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Afgeronde rechthoek 18"/>
          <p:cNvSpPr/>
          <p:nvPr/>
        </p:nvSpPr>
        <p:spPr>
          <a:xfrm>
            <a:off x="3935976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2" name="Afgeronde rechthoek 18"/>
          <p:cNvSpPr/>
          <p:nvPr/>
        </p:nvSpPr>
        <p:spPr>
          <a:xfrm>
            <a:off x="1235946" y="567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1325947" y="576902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4" name="Afgeronde rechthoek 18"/>
          <p:cNvSpPr/>
          <p:nvPr/>
        </p:nvSpPr>
        <p:spPr>
          <a:xfrm>
            <a:off x="1415948" y="585902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5" name="Gebogen verbindingslijn 44"/>
          <p:cNvCxnSpPr>
            <a:stCxn id="41" idx="1"/>
            <a:endCxn id="22" idx="3"/>
          </p:cNvCxnSpPr>
          <p:nvPr/>
        </p:nvCxnSpPr>
        <p:spPr>
          <a:xfrm rot="10800000">
            <a:off x="3395970" y="4824016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8"/>
          <p:cNvSpPr/>
          <p:nvPr/>
        </p:nvSpPr>
        <p:spPr>
          <a:xfrm>
            <a:off x="3935976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Rechte verbindingslijn met pijl 46"/>
          <p:cNvCxnSpPr>
            <a:stCxn id="46" idx="1"/>
            <a:endCxn id="22" idx="3"/>
          </p:cNvCxnSpPr>
          <p:nvPr/>
        </p:nvCxnSpPr>
        <p:spPr>
          <a:xfrm flipH="1">
            <a:off x="3395970" y="4824016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2658176" y="5319021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685951" y="5049018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2585961" y="3994816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596410" y="3724813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sp>
        <p:nvSpPr>
          <p:cNvPr id="123" name="TextBox 19"/>
          <p:cNvSpPr txBox="1"/>
          <p:nvPr/>
        </p:nvSpPr>
        <p:spPr>
          <a:xfrm>
            <a:off x="335937" y="2078986"/>
            <a:ext cx="5040056" cy="360004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CLIENT 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1"/>
                </a:solidFill>
              </a:rPr>
              <a:t> CLIENT </a:t>
            </a:r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b="1" dirty="0" err="1">
                <a:solidFill>
                  <a:schemeClr val="bg1"/>
                </a:solidFill>
              </a:rPr>
              <a:t>execute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89" name="Groep 88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15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2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22" name="Tekstvak 121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8" name="Rechte verbindingslijn met pijl 7"/>
          <p:cNvCxnSpPr>
            <a:stCxn id="68" idx="3"/>
            <a:endCxn id="101" idx="1"/>
          </p:cNvCxnSpPr>
          <p:nvPr/>
        </p:nvCxnSpPr>
        <p:spPr>
          <a:xfrm flipV="1">
            <a:off x="3323755" y="2471085"/>
            <a:ext cx="4377873" cy="1735829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stCxn id="68" idx="3"/>
            <a:endCxn id="94" idx="1"/>
          </p:cNvCxnSpPr>
          <p:nvPr/>
        </p:nvCxnSpPr>
        <p:spPr>
          <a:xfrm flipV="1">
            <a:off x="3323755" y="4001102"/>
            <a:ext cx="4827878" cy="205812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/>
          <p:cNvCxnSpPr>
            <a:stCxn id="45" idx="3"/>
            <a:endCxn id="91" idx="1"/>
          </p:cNvCxnSpPr>
          <p:nvPr/>
        </p:nvCxnSpPr>
        <p:spPr>
          <a:xfrm flipV="1">
            <a:off x="3395970" y="5441118"/>
            <a:ext cx="4305658" cy="90001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/>
          <p:cNvCxnSpPr>
            <a:stCxn id="45" idx="3"/>
            <a:endCxn id="115" idx="1"/>
          </p:cNvCxnSpPr>
          <p:nvPr/>
        </p:nvCxnSpPr>
        <p:spPr>
          <a:xfrm flipV="1">
            <a:off x="3395970" y="4631109"/>
            <a:ext cx="5400060" cy="900010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3845975" y="5229020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921586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4295980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831585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05979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65774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api</a:t>
            </a:r>
            <a:r>
              <a:rPr lang="nl-BE" dirty="0"/>
              <a:t> </a:t>
            </a:r>
            <a:r>
              <a:rPr lang="nl-BE" dirty="0" err="1"/>
              <a:t>highlights</a:t>
            </a:r>
            <a:endParaRPr lang="nl-BE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8395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9288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Moose_Test_PATROLZONE</a:t>
            </a:r>
            <a:endParaRPr lang="nl-BE" b="1" dirty="0"/>
          </a:p>
          <a:p>
            <a:pPr lvl="1"/>
            <a:r>
              <a:rPr lang="nl-BE" b="1" dirty="0" err="1"/>
              <a:t>Moose_Test_AIBALANCER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sp>
        <p:nvSpPr>
          <p:cNvPr id="7" name="Rechthoek 6"/>
          <p:cNvSpPr/>
          <p:nvPr/>
        </p:nvSpPr>
        <p:spPr>
          <a:xfrm>
            <a:off x="1055944" y="3699003"/>
            <a:ext cx="1080012" cy="54072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Start</a:t>
            </a:r>
          </a:p>
        </p:txBody>
      </p:sp>
      <p:sp>
        <p:nvSpPr>
          <p:cNvPr id="8" name="Rechthoek 7"/>
          <p:cNvSpPr/>
          <p:nvPr/>
        </p:nvSpPr>
        <p:spPr>
          <a:xfrm>
            <a:off x="6096460" y="333851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Waiting</a:t>
            </a:r>
            <a:endParaRPr lang="nl-BE" sz="1200" dirty="0"/>
          </a:p>
        </p:txBody>
      </p:sp>
      <p:sp>
        <p:nvSpPr>
          <p:cNvPr id="9" name="Rechthoek 8"/>
          <p:cNvSpPr/>
          <p:nvPr/>
        </p:nvSpPr>
        <p:spPr>
          <a:xfrm>
            <a:off x="6096461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Destroy</a:t>
            </a:r>
            <a:endParaRPr lang="nl-BE" sz="1200" dirty="0"/>
          </a:p>
        </p:txBody>
      </p:sp>
      <p:sp>
        <p:nvSpPr>
          <p:cNvPr id="10" name="Rechthoek 9"/>
          <p:cNvSpPr/>
          <p:nvPr/>
        </p:nvSpPr>
        <p:spPr>
          <a:xfrm>
            <a:off x="7626017" y="558902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11" name="Rechthoek 10"/>
          <p:cNvSpPr/>
          <p:nvPr/>
        </p:nvSpPr>
        <p:spPr>
          <a:xfrm>
            <a:off x="2315958" y="5049018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cxnSp>
        <p:nvCxnSpPr>
          <p:cNvPr id="18" name="Rechte verbindingslijn met pijl 17"/>
          <p:cNvCxnSpPr>
            <a:stCxn id="7" idx="0"/>
            <a:endCxn id="34" idx="1"/>
          </p:cNvCxnSpPr>
          <p:nvPr/>
        </p:nvCxnSpPr>
        <p:spPr>
          <a:xfrm flipV="1">
            <a:off x="1595950" y="3159240"/>
            <a:ext cx="630007" cy="53976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kstvak 18"/>
          <p:cNvSpPr txBox="1"/>
          <p:nvPr/>
        </p:nvSpPr>
        <p:spPr>
          <a:xfrm>
            <a:off x="1416409" y="3157794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nl-BE" sz="1100" dirty="0">
                <a:solidFill>
                  <a:schemeClr val="tx1"/>
                </a:solidFill>
              </a:rPr>
              <a:t>Menu</a:t>
            </a:r>
          </a:p>
        </p:txBody>
      </p:sp>
      <p:cxnSp>
        <p:nvCxnSpPr>
          <p:cNvPr id="20" name="Rechte verbindingslijn met pijl 19"/>
          <p:cNvCxnSpPr>
            <a:stCxn id="8" idx="2"/>
            <a:endCxn id="9" idx="0"/>
          </p:cNvCxnSpPr>
          <p:nvPr/>
        </p:nvCxnSpPr>
        <p:spPr>
          <a:xfrm>
            <a:off x="6636466" y="3879006"/>
            <a:ext cx="1" cy="63023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6726466" y="3968753"/>
            <a:ext cx="630007" cy="180488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Hit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</a:t>
            </a:r>
          </a:p>
        </p:txBody>
      </p:sp>
      <p:cxnSp>
        <p:nvCxnSpPr>
          <p:cNvPr id="32" name="Gebogen verbindingslijn 31"/>
          <p:cNvCxnSpPr>
            <a:stCxn id="9" idx="3"/>
            <a:endCxn id="8" idx="3"/>
          </p:cNvCxnSpPr>
          <p:nvPr/>
        </p:nvCxnSpPr>
        <p:spPr>
          <a:xfrm flipH="1" flipV="1">
            <a:off x="7176472" y="3608760"/>
            <a:ext cx="1" cy="1170730"/>
          </a:xfrm>
          <a:prstGeom prst="bentConnector3">
            <a:avLst>
              <a:gd name="adj1" fmla="val -22860000000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/>
          <p:cNvSpPr txBox="1"/>
          <p:nvPr/>
        </p:nvSpPr>
        <p:spPr>
          <a:xfrm>
            <a:off x="7536323" y="3968752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More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Targets</a:t>
            </a:r>
          </a:p>
        </p:txBody>
      </p:sp>
      <p:cxnSp>
        <p:nvCxnSpPr>
          <p:cNvPr id="51" name="Rechte verbindingslijn met pijl 50"/>
          <p:cNvCxnSpPr>
            <a:stCxn id="9" idx="2"/>
            <a:endCxn id="10" idx="1"/>
          </p:cNvCxnSpPr>
          <p:nvPr/>
        </p:nvCxnSpPr>
        <p:spPr>
          <a:xfrm>
            <a:off x="6636467" y="5049736"/>
            <a:ext cx="989550" cy="80953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8" idx="1"/>
            <a:endCxn id="11" idx="3"/>
          </p:cNvCxnSpPr>
          <p:nvPr/>
        </p:nvCxnSpPr>
        <p:spPr>
          <a:xfrm flipH="1">
            <a:off x="3395970" y="3608760"/>
            <a:ext cx="2700490" cy="171050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0"/>
            <a:endCxn id="7" idx="2"/>
          </p:cNvCxnSpPr>
          <p:nvPr/>
        </p:nvCxnSpPr>
        <p:spPr>
          <a:xfrm flipH="1" flipV="1">
            <a:off x="1595950" y="4239726"/>
            <a:ext cx="1260014" cy="80929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kstvak 57"/>
          <p:cNvSpPr txBox="1"/>
          <p:nvPr/>
        </p:nvSpPr>
        <p:spPr>
          <a:xfrm>
            <a:off x="2225957" y="4419011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Restart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59" name="Tekstvak 58"/>
          <p:cNvSpPr txBox="1"/>
          <p:nvPr/>
        </p:nvSpPr>
        <p:spPr>
          <a:xfrm>
            <a:off x="3935976" y="4598373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60" name="Tekstvak 59"/>
          <p:cNvSpPr txBox="1"/>
          <p:nvPr/>
        </p:nvSpPr>
        <p:spPr>
          <a:xfrm>
            <a:off x="7175859" y="5319021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r"/>
            <a:r>
              <a:rPr lang="nl-BE" sz="1100" dirty="0" err="1">
                <a:solidFill>
                  <a:schemeClr val="tx1"/>
                </a:solidFill>
              </a:rPr>
              <a:t>Destroyed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63" name="Rechte verbindingslijn met pijl 62"/>
          <p:cNvCxnSpPr>
            <a:stCxn id="9" idx="1"/>
            <a:endCxn id="11" idx="3"/>
          </p:cNvCxnSpPr>
          <p:nvPr/>
        </p:nvCxnSpPr>
        <p:spPr>
          <a:xfrm flipH="1">
            <a:off x="3395970" y="4779490"/>
            <a:ext cx="2700491" cy="53977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385981" y="4419011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34" name="Rechthoek 33"/>
          <p:cNvSpPr/>
          <p:nvPr/>
        </p:nvSpPr>
        <p:spPr>
          <a:xfrm>
            <a:off x="2225957" y="288899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Unassigned</a:t>
            </a:r>
            <a:endParaRPr lang="nl-BE" sz="1200" dirty="0"/>
          </a:p>
        </p:txBody>
      </p:sp>
      <p:cxnSp>
        <p:nvCxnSpPr>
          <p:cNvPr id="37" name="Rechte verbindingslijn met pijl 36"/>
          <p:cNvCxnSpPr>
            <a:stCxn id="43" idx="3"/>
            <a:endCxn id="8" idx="0"/>
          </p:cNvCxnSpPr>
          <p:nvPr/>
        </p:nvCxnSpPr>
        <p:spPr>
          <a:xfrm>
            <a:off x="5285991" y="3159240"/>
            <a:ext cx="1350475" cy="17927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kstvak 39"/>
          <p:cNvSpPr txBox="1"/>
          <p:nvPr/>
        </p:nvSpPr>
        <p:spPr>
          <a:xfrm>
            <a:off x="3395970" y="2888994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nl-BE" sz="1100" dirty="0" err="1">
                <a:solidFill>
                  <a:schemeClr val="tx1"/>
                </a:solidFill>
              </a:rPr>
              <a:t>Assign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43" name="Rechthoek 42"/>
          <p:cNvSpPr/>
          <p:nvPr/>
        </p:nvSpPr>
        <p:spPr>
          <a:xfrm>
            <a:off x="4205979" y="288899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cxnSp>
        <p:nvCxnSpPr>
          <p:cNvPr id="46" name="Rechte verbindingslijn met pijl 45"/>
          <p:cNvCxnSpPr>
            <a:stCxn id="34" idx="3"/>
            <a:endCxn id="43" idx="1"/>
          </p:cNvCxnSpPr>
          <p:nvPr/>
        </p:nvCxnSpPr>
        <p:spPr>
          <a:xfrm>
            <a:off x="3305969" y="3159240"/>
            <a:ext cx="90001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kstvak 48"/>
          <p:cNvSpPr txBox="1"/>
          <p:nvPr/>
        </p:nvSpPr>
        <p:spPr>
          <a:xfrm>
            <a:off x="5555994" y="2978995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nl-BE" sz="1100" dirty="0" err="1">
                <a:solidFill>
                  <a:schemeClr val="tx1"/>
                </a:solidFill>
              </a:rPr>
              <a:t>Await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50" name="Rechte verbindingslijn met pijl 49"/>
          <p:cNvCxnSpPr>
            <a:stCxn id="43" idx="2"/>
            <a:endCxn id="11" idx="3"/>
          </p:cNvCxnSpPr>
          <p:nvPr/>
        </p:nvCxnSpPr>
        <p:spPr>
          <a:xfrm flipH="1">
            <a:off x="3395970" y="3429486"/>
            <a:ext cx="1350015" cy="188977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4115978" y="3969006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16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hthoek 107"/>
          <p:cNvSpPr/>
          <p:nvPr/>
        </p:nvSpPr>
        <p:spPr>
          <a:xfrm>
            <a:off x="4025976" y="2618991"/>
            <a:ext cx="3240037" cy="351003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2" name="Rechthoek 101"/>
          <p:cNvSpPr/>
          <p:nvPr/>
        </p:nvSpPr>
        <p:spPr>
          <a:xfrm>
            <a:off x="1775952" y="2618990"/>
            <a:ext cx="1080012" cy="35100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sz="12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sp>
        <p:nvSpPr>
          <p:cNvPr id="12" name="Afgeronde rechthoek 11"/>
          <p:cNvSpPr/>
          <p:nvPr/>
        </p:nvSpPr>
        <p:spPr>
          <a:xfrm>
            <a:off x="785941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16" name="Rechte verbindingslijn met pijl 15"/>
          <p:cNvCxnSpPr>
            <a:endCxn id="12" idx="1"/>
          </p:cNvCxnSpPr>
          <p:nvPr/>
        </p:nvCxnSpPr>
        <p:spPr>
          <a:xfrm>
            <a:off x="425937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hoek 32"/>
          <p:cNvSpPr/>
          <p:nvPr/>
        </p:nvSpPr>
        <p:spPr>
          <a:xfrm>
            <a:off x="1865953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Un-assigned</a:t>
            </a:r>
            <a:endParaRPr lang="nl-BE" sz="1200" dirty="0"/>
          </a:p>
        </p:txBody>
      </p:sp>
      <p:cxnSp>
        <p:nvCxnSpPr>
          <p:cNvPr id="38" name="Rechte verbindingslijn met pijl 37"/>
          <p:cNvCxnSpPr>
            <a:stCxn id="12" idx="3"/>
            <a:endCxn id="33" idx="1"/>
          </p:cNvCxnSpPr>
          <p:nvPr/>
        </p:nvCxnSpPr>
        <p:spPr>
          <a:xfrm>
            <a:off x="1505949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47"/>
          <p:cNvSpPr/>
          <p:nvPr/>
        </p:nvSpPr>
        <p:spPr>
          <a:xfrm>
            <a:off x="3215968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53" name="Rechte verbindingslijn met pijl 52"/>
          <p:cNvCxnSpPr>
            <a:stCxn id="33" idx="2"/>
            <a:endCxn id="86" idx="0"/>
          </p:cNvCxnSpPr>
          <p:nvPr/>
        </p:nvCxnSpPr>
        <p:spPr>
          <a:xfrm>
            <a:off x="2315958" y="2438989"/>
            <a:ext cx="1" cy="27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65"/>
          <p:cNvSpPr/>
          <p:nvPr/>
        </p:nvSpPr>
        <p:spPr>
          <a:xfrm>
            <a:off x="1955954" y="3158997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70" name="Rechthoek 69"/>
          <p:cNvSpPr/>
          <p:nvPr/>
        </p:nvSpPr>
        <p:spPr>
          <a:xfrm>
            <a:off x="1865953" y="3789004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Menu</a:t>
            </a:r>
          </a:p>
        </p:txBody>
      </p:sp>
      <p:cxnSp>
        <p:nvCxnSpPr>
          <p:cNvPr id="71" name="Rechte verbindingslijn met pijl 70"/>
          <p:cNvCxnSpPr>
            <a:stCxn id="66" idx="2"/>
            <a:endCxn id="70" idx="0"/>
          </p:cNvCxnSpPr>
          <p:nvPr/>
        </p:nvCxnSpPr>
        <p:spPr>
          <a:xfrm>
            <a:off x="2315958" y="3519001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Afgeronde rechthoek 74"/>
          <p:cNvSpPr/>
          <p:nvPr/>
        </p:nvSpPr>
        <p:spPr>
          <a:xfrm>
            <a:off x="1955954" y="4419011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Assign</a:t>
            </a:r>
            <a:endParaRPr lang="nl-BE" sz="1100" dirty="0"/>
          </a:p>
        </p:txBody>
      </p:sp>
      <p:cxnSp>
        <p:nvCxnSpPr>
          <p:cNvPr id="76" name="Rechte verbindingslijn met pijl 75"/>
          <p:cNvCxnSpPr>
            <a:stCxn id="70" idx="2"/>
            <a:endCxn id="75" idx="0"/>
          </p:cNvCxnSpPr>
          <p:nvPr/>
        </p:nvCxnSpPr>
        <p:spPr>
          <a:xfrm>
            <a:off x="2315958" y="4149008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hthoek 78"/>
          <p:cNvSpPr/>
          <p:nvPr/>
        </p:nvSpPr>
        <p:spPr>
          <a:xfrm>
            <a:off x="1865953" y="5049018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cxnSp>
        <p:nvCxnSpPr>
          <p:cNvPr id="80" name="Rechte verbindingslijn met pijl 79"/>
          <p:cNvCxnSpPr>
            <a:stCxn id="75" idx="2"/>
            <a:endCxn id="79" idx="0"/>
          </p:cNvCxnSpPr>
          <p:nvPr/>
        </p:nvCxnSpPr>
        <p:spPr>
          <a:xfrm>
            <a:off x="2315958" y="4779015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hoek 85"/>
          <p:cNvSpPr/>
          <p:nvPr/>
        </p:nvSpPr>
        <p:spPr>
          <a:xfrm>
            <a:off x="2225958" y="2708993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8" name="Rechte verbindingslijn met pijl 87"/>
          <p:cNvCxnSpPr>
            <a:stCxn id="86" idx="2"/>
            <a:endCxn id="66" idx="0"/>
          </p:cNvCxnSpPr>
          <p:nvPr/>
        </p:nvCxnSpPr>
        <p:spPr>
          <a:xfrm flipH="1">
            <a:off x="2315958" y="2888995"/>
            <a:ext cx="1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hthoek 90"/>
          <p:cNvSpPr/>
          <p:nvPr/>
        </p:nvSpPr>
        <p:spPr>
          <a:xfrm>
            <a:off x="2225957" y="576902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92" name="Rechte verbindingslijn met pijl 91"/>
          <p:cNvCxnSpPr>
            <a:stCxn id="79" idx="2"/>
            <a:endCxn id="91" idx="0"/>
          </p:cNvCxnSpPr>
          <p:nvPr/>
        </p:nvCxnSpPr>
        <p:spPr>
          <a:xfrm>
            <a:off x="2315958" y="5409022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bogen verbindingslijn 97"/>
          <p:cNvCxnSpPr>
            <a:stCxn id="91" idx="3"/>
            <a:endCxn id="48" idx="2"/>
          </p:cNvCxnSpPr>
          <p:nvPr/>
        </p:nvCxnSpPr>
        <p:spPr>
          <a:xfrm flipV="1">
            <a:off x="2405959" y="2438989"/>
            <a:ext cx="1170013" cy="3420038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met pijl 98"/>
          <p:cNvCxnSpPr>
            <a:stCxn id="48" idx="3"/>
            <a:endCxn id="100" idx="1"/>
          </p:cNvCxnSpPr>
          <p:nvPr/>
        </p:nvCxnSpPr>
        <p:spPr>
          <a:xfrm>
            <a:off x="3935976" y="2258987"/>
            <a:ext cx="117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 99"/>
          <p:cNvSpPr/>
          <p:nvPr/>
        </p:nvSpPr>
        <p:spPr>
          <a:xfrm>
            <a:off x="5105989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sp>
        <p:nvSpPr>
          <p:cNvPr id="104" name="Rechthoek 103"/>
          <p:cNvSpPr/>
          <p:nvPr/>
        </p:nvSpPr>
        <p:spPr>
          <a:xfrm>
            <a:off x="245935" y="216898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1" name="Afgeronde rechthoek 120"/>
          <p:cNvSpPr/>
          <p:nvPr/>
        </p:nvSpPr>
        <p:spPr>
          <a:xfrm>
            <a:off x="5195990" y="3158996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122" name="Rechthoek 121"/>
          <p:cNvSpPr/>
          <p:nvPr/>
        </p:nvSpPr>
        <p:spPr>
          <a:xfrm>
            <a:off x="5105989" y="3789003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Message</a:t>
            </a:r>
          </a:p>
        </p:txBody>
      </p:sp>
      <p:cxnSp>
        <p:nvCxnSpPr>
          <p:cNvPr id="123" name="Rechte verbindingslijn met pijl 122"/>
          <p:cNvCxnSpPr>
            <a:stCxn id="121" idx="2"/>
            <a:endCxn id="122" idx="0"/>
          </p:cNvCxnSpPr>
          <p:nvPr/>
        </p:nvCxnSpPr>
        <p:spPr>
          <a:xfrm>
            <a:off x="5555994" y="3519000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Afgeronde rechthoek 123"/>
          <p:cNvSpPr/>
          <p:nvPr/>
        </p:nvSpPr>
        <p:spPr>
          <a:xfrm>
            <a:off x="5195990" y="4419010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25" name="Rechte verbindingslijn met pijl 124"/>
          <p:cNvCxnSpPr>
            <a:stCxn id="122" idx="2"/>
            <a:endCxn id="124" idx="0"/>
          </p:cNvCxnSpPr>
          <p:nvPr/>
        </p:nvCxnSpPr>
        <p:spPr>
          <a:xfrm>
            <a:off x="5555994" y="4149007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Rechthoek 125"/>
          <p:cNvSpPr/>
          <p:nvPr/>
        </p:nvSpPr>
        <p:spPr>
          <a:xfrm>
            <a:off x="5105989" y="5049017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Evaluate</a:t>
            </a:r>
            <a:endParaRPr lang="nl-BE" sz="1200" dirty="0"/>
          </a:p>
        </p:txBody>
      </p:sp>
      <p:cxnSp>
        <p:nvCxnSpPr>
          <p:cNvPr id="127" name="Rechte verbindingslijn met pijl 126"/>
          <p:cNvCxnSpPr>
            <a:stCxn id="124" idx="2"/>
            <a:endCxn id="126" idx="0"/>
          </p:cNvCxnSpPr>
          <p:nvPr/>
        </p:nvCxnSpPr>
        <p:spPr>
          <a:xfrm>
            <a:off x="5555994" y="4779014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5465994" y="2708992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29" name="Rechte verbindingslijn met pijl 128"/>
          <p:cNvCxnSpPr>
            <a:stCxn id="128" idx="2"/>
            <a:endCxn id="121" idx="0"/>
          </p:cNvCxnSpPr>
          <p:nvPr/>
        </p:nvCxnSpPr>
        <p:spPr>
          <a:xfrm flipH="1">
            <a:off x="5555994" y="2888994"/>
            <a:ext cx="1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6636006" y="5139019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37" name="Gebogen verbindingslijn 136"/>
          <p:cNvCxnSpPr>
            <a:stCxn id="126" idx="1"/>
            <a:endCxn id="138" idx="2"/>
          </p:cNvCxnSpPr>
          <p:nvPr/>
        </p:nvCxnSpPr>
        <p:spPr>
          <a:xfrm rot="10800000">
            <a:off x="4475983" y="4779015"/>
            <a:ext cx="630007" cy="450004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Afgeronde rechthoek 137"/>
          <p:cNvSpPr/>
          <p:nvPr/>
        </p:nvSpPr>
        <p:spPr>
          <a:xfrm>
            <a:off x="4115978" y="4419011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Redo</a:t>
            </a:r>
            <a:endParaRPr lang="nl-BE" sz="1100" dirty="0"/>
          </a:p>
        </p:txBody>
      </p:sp>
      <p:cxnSp>
        <p:nvCxnSpPr>
          <p:cNvPr id="141" name="Gebogen verbindingslijn 140"/>
          <p:cNvCxnSpPr>
            <a:stCxn id="138" idx="0"/>
            <a:endCxn id="122" idx="1"/>
          </p:cNvCxnSpPr>
          <p:nvPr/>
        </p:nvCxnSpPr>
        <p:spPr>
          <a:xfrm rot="5400000" flipH="1" flipV="1">
            <a:off x="4565982" y="3879005"/>
            <a:ext cx="450006" cy="630007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Afgeronde rechthoek 143"/>
          <p:cNvSpPr/>
          <p:nvPr/>
        </p:nvSpPr>
        <p:spPr>
          <a:xfrm>
            <a:off x="5195990" y="567902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Arrive</a:t>
            </a:r>
            <a:endParaRPr lang="nl-BE" sz="1100" dirty="0"/>
          </a:p>
        </p:txBody>
      </p:sp>
      <p:cxnSp>
        <p:nvCxnSpPr>
          <p:cNvPr id="145" name="Rechte verbindingslijn met pijl 144"/>
          <p:cNvCxnSpPr>
            <a:stCxn id="126" idx="2"/>
            <a:endCxn id="144" idx="0"/>
          </p:cNvCxnSpPr>
          <p:nvPr/>
        </p:nvCxnSpPr>
        <p:spPr>
          <a:xfrm>
            <a:off x="5555994" y="5409021"/>
            <a:ext cx="0" cy="27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Rechthoek 149"/>
          <p:cNvSpPr/>
          <p:nvPr/>
        </p:nvSpPr>
        <p:spPr>
          <a:xfrm>
            <a:off x="6276002" y="567902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Arrived</a:t>
            </a:r>
            <a:endParaRPr lang="nl-BE" sz="1200" dirty="0"/>
          </a:p>
        </p:txBody>
      </p:sp>
      <p:cxnSp>
        <p:nvCxnSpPr>
          <p:cNvPr id="151" name="Rechte verbindingslijn met pijl 150"/>
          <p:cNvCxnSpPr>
            <a:stCxn id="144" idx="3"/>
            <a:endCxn id="150" idx="1"/>
          </p:cNvCxnSpPr>
          <p:nvPr/>
        </p:nvCxnSpPr>
        <p:spPr>
          <a:xfrm>
            <a:off x="5915998" y="585902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Rechte verbindingslijn met pijl 153"/>
          <p:cNvCxnSpPr>
            <a:stCxn id="150" idx="0"/>
            <a:endCxn id="130" idx="2"/>
          </p:cNvCxnSpPr>
          <p:nvPr/>
        </p:nvCxnSpPr>
        <p:spPr>
          <a:xfrm flipV="1">
            <a:off x="6726007" y="5319021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Rechte verbindingslijn met pijl 158"/>
          <p:cNvCxnSpPr>
            <a:stCxn id="100" idx="2"/>
            <a:endCxn id="128" idx="0"/>
          </p:cNvCxnSpPr>
          <p:nvPr/>
        </p:nvCxnSpPr>
        <p:spPr>
          <a:xfrm>
            <a:off x="5555994" y="2438989"/>
            <a:ext cx="1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Afgeronde rechthoek 161"/>
          <p:cNvSpPr/>
          <p:nvPr/>
        </p:nvSpPr>
        <p:spPr>
          <a:xfrm>
            <a:off x="6366003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168" name="Rechte verbindingslijn met pijl 167"/>
          <p:cNvCxnSpPr>
            <a:stCxn id="130" idx="0"/>
            <a:endCxn id="162" idx="2"/>
          </p:cNvCxnSpPr>
          <p:nvPr/>
        </p:nvCxnSpPr>
        <p:spPr>
          <a:xfrm flipV="1">
            <a:off x="6726007" y="2438989"/>
            <a:ext cx="0" cy="270003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hthoek 170"/>
          <p:cNvSpPr/>
          <p:nvPr/>
        </p:nvSpPr>
        <p:spPr>
          <a:xfrm>
            <a:off x="1415948" y="5949027"/>
            <a:ext cx="720008" cy="36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MENU</a:t>
            </a:r>
          </a:p>
        </p:txBody>
      </p:sp>
      <p:sp>
        <p:nvSpPr>
          <p:cNvPr id="172" name="Rechthoek 171"/>
          <p:cNvSpPr/>
          <p:nvPr/>
        </p:nvSpPr>
        <p:spPr>
          <a:xfrm>
            <a:off x="3665973" y="5949028"/>
            <a:ext cx="720008" cy="360005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ROUTE</a:t>
            </a:r>
          </a:p>
        </p:txBody>
      </p:sp>
    </p:spTree>
    <p:extLst>
      <p:ext uri="{BB962C8B-B14F-4D97-AF65-F5344CB8AC3E}">
        <p14:creationId xmlns:p14="http://schemas.microsoft.com/office/powerpoint/2010/main" val="855442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276002" y="2528990"/>
            <a:ext cx="5400060" cy="3690041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DETECTION_BASE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base logic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battle</a:t>
            </a:r>
            <a:r>
              <a:rPr lang="nl-BE" sz="1600" dirty="0">
                <a:solidFill>
                  <a:schemeClr val="bg1"/>
                </a:solidFill>
              </a:rPr>
              <a:t> zone, </a:t>
            </a:r>
            <a:r>
              <a:rPr lang="nl-BE" sz="1600" dirty="0" err="1">
                <a:solidFill>
                  <a:schemeClr val="bg1"/>
                </a:solidFill>
              </a:rPr>
              <a:t>using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defined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(s)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optional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bg1"/>
                </a:solidFill>
              </a:rPr>
              <a:t>GROUP(s)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DETECTION_BASE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>
                <a:solidFill>
                  <a:schemeClr val="bg1"/>
                </a:solidFill>
              </a:rPr>
              <a:t>DETECTION_BASE </a:t>
            </a:r>
            <a:r>
              <a:rPr lang="nl-BE" sz="1600" dirty="0" err="1">
                <a:solidFill>
                  <a:schemeClr val="bg1"/>
                </a:solidFill>
              </a:rPr>
              <a:t>provides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polymorphic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array of SET_BASE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DETECTION_UNITS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1 SET_UNIT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multiple units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DETECTION_UNITGROUPS </a:t>
            </a:r>
            <a:r>
              <a:rPr lang="nl-BE" sz="1600" dirty="0" err="1">
                <a:solidFill>
                  <a:schemeClr val="bg1"/>
                </a:solidFill>
              </a:rPr>
              <a:t>builds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table</a:t>
            </a:r>
            <a:r>
              <a:rPr lang="nl-BE" sz="1600" b="1" dirty="0">
                <a:solidFill>
                  <a:schemeClr val="bg1"/>
                </a:solidFill>
              </a:rPr>
              <a:t> of </a:t>
            </a:r>
            <a:r>
              <a:rPr lang="nl-BE" sz="1600" b="1" dirty="0" err="1">
                <a:solidFill>
                  <a:schemeClr val="bg1"/>
                </a:solidFill>
              </a:rPr>
              <a:t>SET_UNITs</a:t>
            </a:r>
            <a:r>
              <a:rPr lang="nl-BE" sz="1600" dirty="0">
                <a:solidFill>
                  <a:schemeClr val="bg1"/>
                </a:solidFill>
              </a:rPr>
              <a:t>,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multiple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units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zones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965943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1910954" y="3429000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965943" y="279899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V="1">
            <a:off x="1685951" y="4869016"/>
            <a:ext cx="0" cy="180002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1595950" y="4689014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2"/>
            <a:endCxn id="54" idx="0"/>
          </p:cNvCxnSpPr>
          <p:nvPr/>
        </p:nvCxnSpPr>
        <p:spPr>
          <a:xfrm flipH="1">
            <a:off x="1685951" y="4509012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3395970" y="459901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695940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3" name="Afgeronde rechthoek 18"/>
          <p:cNvSpPr/>
          <p:nvPr/>
        </p:nvSpPr>
        <p:spPr>
          <a:xfrm>
            <a:off x="785941" y="513901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875942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59" idx="1"/>
            <a:endCxn id="46" idx="3"/>
          </p:cNvCxnSpPr>
          <p:nvPr/>
        </p:nvCxnSpPr>
        <p:spPr>
          <a:xfrm rot="10800000">
            <a:off x="2855964" y="4194009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3395970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5" name="Rechte verbindingslijn met pijl 14"/>
          <p:cNvCxnSpPr>
            <a:stCxn id="36" idx="1"/>
            <a:endCxn id="46" idx="3"/>
          </p:cNvCxnSpPr>
          <p:nvPr/>
        </p:nvCxnSpPr>
        <p:spPr>
          <a:xfrm flipH="1">
            <a:off x="2855964" y="4194009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fgeronde rechthoek 18"/>
          <p:cNvSpPr/>
          <p:nvPr/>
        </p:nvSpPr>
        <p:spPr>
          <a:xfrm>
            <a:off x="3395970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…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9" name="Gebogen verbindingslijn 18"/>
          <p:cNvCxnSpPr>
            <a:stCxn id="18" idx="1"/>
            <a:endCxn id="46" idx="3"/>
          </p:cNvCxnSpPr>
          <p:nvPr/>
        </p:nvCxnSpPr>
        <p:spPr>
          <a:xfrm rot="10800000">
            <a:off x="2855964" y="4194009"/>
            <a:ext cx="540006" cy="144001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333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414385"/>
            <a:ext cx="10515600" cy="1174639"/>
          </a:xfrm>
        </p:spPr>
        <p:txBody>
          <a:bodyPr/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SET of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3125967" y="585835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3575972" y="4418342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678356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4205979" y="414833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3755974" y="558835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40771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220012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explanation</a:t>
            </a:r>
            <a:r>
              <a:rPr lang="nl-BE" dirty="0"/>
              <a:t> of </a:t>
            </a:r>
            <a:r>
              <a:rPr lang="nl-BE" dirty="0" err="1"/>
              <a:t>symbols</a:t>
            </a:r>
            <a:r>
              <a:rPr lang="nl-BE" dirty="0"/>
              <a:t> </a:t>
            </a:r>
            <a:r>
              <a:rPr lang="nl-BE" dirty="0" err="1"/>
              <a:t>used</a:t>
            </a:r>
            <a:endParaRPr lang="nl-BE" dirty="0"/>
          </a:p>
        </p:txBody>
      </p:sp>
      <p:grpSp>
        <p:nvGrpSpPr>
          <p:cNvPr id="57" name="Groep 56"/>
          <p:cNvGrpSpPr/>
          <p:nvPr/>
        </p:nvGrpSpPr>
        <p:grpSpPr>
          <a:xfrm>
            <a:off x="1406798" y="2348988"/>
            <a:ext cx="737794" cy="424195"/>
            <a:chOff x="804863" y="1474788"/>
            <a:chExt cx="1609725" cy="925512"/>
          </a:xfrm>
        </p:grpSpPr>
        <p:sp>
          <p:nvSpPr>
            <p:cNvPr id="16" name="Rectangle 9"/>
            <p:cNvSpPr>
              <a:spLocks noChangeArrowheads="1"/>
            </p:cNvSpPr>
            <p:nvPr/>
          </p:nvSpPr>
          <p:spPr bwMode="auto">
            <a:xfrm>
              <a:off x="8048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" name="Group 5"/>
            <p:cNvGrpSpPr>
              <a:grpSpLocks/>
            </p:cNvGrpSpPr>
            <p:nvPr/>
          </p:nvGrpSpPr>
          <p:grpSpPr bwMode="auto">
            <a:xfrm>
              <a:off x="1427163" y="1547813"/>
              <a:ext cx="363537" cy="317500"/>
              <a:chOff x="710" y="960"/>
              <a:chExt cx="229" cy="200"/>
            </a:xfrm>
          </p:grpSpPr>
          <p:sp>
            <p:nvSpPr>
              <p:cNvPr id="11" name="Line 3"/>
              <p:cNvSpPr>
                <a:spLocks noChangeShapeType="1"/>
              </p:cNvSpPr>
              <p:nvPr/>
            </p:nvSpPr>
            <p:spPr bwMode="auto">
              <a:xfrm>
                <a:off x="710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2" name="Line 4"/>
              <p:cNvSpPr>
                <a:spLocks noChangeShapeType="1"/>
              </p:cNvSpPr>
              <p:nvPr/>
            </p:nvSpPr>
            <p:spPr bwMode="auto">
              <a:xfrm flipH="1">
                <a:off x="823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58" name="Groep 57"/>
          <p:cNvGrpSpPr/>
          <p:nvPr/>
        </p:nvGrpSpPr>
        <p:grpSpPr>
          <a:xfrm>
            <a:off x="4287087" y="2348988"/>
            <a:ext cx="737794" cy="467124"/>
            <a:chOff x="2803525" y="1474788"/>
            <a:chExt cx="1609725" cy="1019175"/>
          </a:xfrm>
        </p:grpSpPr>
        <p:sp>
          <p:nvSpPr>
            <p:cNvPr id="1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3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4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5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10046921" y="5138865"/>
            <a:ext cx="737794" cy="424195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nl-BE"/>
          </a:p>
        </p:txBody>
      </p:sp>
      <p:grpSp>
        <p:nvGrpSpPr>
          <p:cNvPr id="59" name="Groep 58"/>
          <p:cNvGrpSpPr/>
          <p:nvPr/>
        </p:nvGrpSpPr>
        <p:grpSpPr>
          <a:xfrm>
            <a:off x="7167119" y="2348988"/>
            <a:ext cx="737794" cy="430016"/>
            <a:chOff x="4754563" y="1462088"/>
            <a:chExt cx="1609725" cy="938212"/>
          </a:xfrm>
        </p:grpSpPr>
        <p:sp>
          <p:nvSpPr>
            <p:cNvPr id="18" name="Rectangle 11"/>
            <p:cNvSpPr>
              <a:spLocks noChangeArrowheads="1"/>
            </p:cNvSpPr>
            <p:nvPr/>
          </p:nvSpPr>
          <p:spPr bwMode="auto">
            <a:xfrm>
              <a:off x="47545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8" name="Line 27"/>
            <p:cNvSpPr>
              <a:spLocks noChangeShapeType="1"/>
            </p:cNvSpPr>
            <p:nvPr/>
          </p:nvSpPr>
          <p:spPr bwMode="auto">
            <a:xfrm>
              <a:off x="4970665" y="1462088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0" name="Groep 59"/>
          <p:cNvGrpSpPr/>
          <p:nvPr/>
        </p:nvGrpSpPr>
        <p:grpSpPr>
          <a:xfrm>
            <a:off x="10046921" y="2348988"/>
            <a:ext cx="737794" cy="424195"/>
            <a:chOff x="6761163" y="1474788"/>
            <a:chExt cx="1609725" cy="925512"/>
          </a:xfrm>
        </p:grpSpPr>
        <p:sp>
          <p:nvSpPr>
            <p:cNvPr id="19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1" name="Groep 60"/>
          <p:cNvGrpSpPr/>
          <p:nvPr/>
        </p:nvGrpSpPr>
        <p:grpSpPr>
          <a:xfrm>
            <a:off x="1406799" y="3698849"/>
            <a:ext cx="737793" cy="424195"/>
            <a:chOff x="804863" y="3365500"/>
            <a:chExt cx="1609725" cy="925513"/>
          </a:xfrm>
        </p:grpSpPr>
        <p:sp>
          <p:nvSpPr>
            <p:cNvPr id="20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31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32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3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4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62" name="Groep 61"/>
          <p:cNvGrpSpPr/>
          <p:nvPr/>
        </p:nvGrpSpPr>
        <p:grpSpPr>
          <a:xfrm>
            <a:off x="4287088" y="3698849"/>
            <a:ext cx="737793" cy="429288"/>
            <a:chOff x="2803525" y="3365500"/>
            <a:chExt cx="1609725" cy="936625"/>
          </a:xfrm>
        </p:grpSpPr>
        <p:sp>
          <p:nvSpPr>
            <p:cNvPr id="21" name="Rectangle 17"/>
            <p:cNvSpPr>
              <a:spLocks noChangeArrowheads="1"/>
            </p:cNvSpPr>
            <p:nvPr/>
          </p:nvSpPr>
          <p:spPr bwMode="auto">
            <a:xfrm>
              <a:off x="2803525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>
              <a:off x="3608388" y="3375025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3" name="Groep 62"/>
          <p:cNvGrpSpPr/>
          <p:nvPr/>
        </p:nvGrpSpPr>
        <p:grpSpPr>
          <a:xfrm>
            <a:off x="7167120" y="3698849"/>
            <a:ext cx="737793" cy="424195"/>
            <a:chOff x="4754563" y="3365500"/>
            <a:chExt cx="1609725" cy="925513"/>
          </a:xfrm>
        </p:grpSpPr>
        <p:sp>
          <p:nvSpPr>
            <p:cNvPr id="22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6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4" name="Groep 63"/>
          <p:cNvGrpSpPr/>
          <p:nvPr/>
        </p:nvGrpSpPr>
        <p:grpSpPr>
          <a:xfrm>
            <a:off x="10046194" y="3705105"/>
            <a:ext cx="739249" cy="424195"/>
            <a:chOff x="6759575" y="3365500"/>
            <a:chExt cx="1612900" cy="925513"/>
          </a:xfrm>
        </p:grpSpPr>
        <p:sp>
          <p:nvSpPr>
            <p:cNvPr id="23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7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5" name="Groep 64"/>
          <p:cNvGrpSpPr/>
          <p:nvPr/>
        </p:nvGrpSpPr>
        <p:grpSpPr>
          <a:xfrm>
            <a:off x="1406798" y="5139557"/>
            <a:ext cx="737794" cy="674492"/>
            <a:chOff x="804863" y="5218113"/>
            <a:chExt cx="1609725" cy="1471612"/>
          </a:xfrm>
        </p:grpSpPr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8048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8" name="Arc 39"/>
            <p:cNvSpPr>
              <a:spLocks/>
            </p:cNvSpPr>
            <p:nvPr/>
          </p:nvSpPr>
          <p:spPr bwMode="auto">
            <a:xfrm rot="18963303">
              <a:off x="976313" y="5578475"/>
              <a:ext cx="1219200" cy="1111250"/>
            </a:xfrm>
            <a:custGeom>
              <a:avLst/>
              <a:gdLst>
                <a:gd name="G0" fmla="+- 0 0 0"/>
                <a:gd name="G1" fmla="+- 21555 0 0"/>
                <a:gd name="G2" fmla="+- 21600 0 0"/>
                <a:gd name="T0" fmla="*/ 1387 w 21600"/>
                <a:gd name="T1" fmla="*/ 0 h 21555"/>
                <a:gd name="T2" fmla="*/ 21600 w 21600"/>
                <a:gd name="T3" fmla="*/ 21555 h 21555"/>
                <a:gd name="T4" fmla="*/ 0 w 21600"/>
                <a:gd name="T5" fmla="*/ 21555 h 21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555" fill="none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</a:path>
                <a:path w="21600" h="21555" stroke="0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  <a:lnTo>
                    <a:pt x="0" y="21555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6" name="Groep 65"/>
          <p:cNvGrpSpPr/>
          <p:nvPr/>
        </p:nvGrpSpPr>
        <p:grpSpPr>
          <a:xfrm>
            <a:off x="4287087" y="5138865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9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7" name="Groep 66"/>
          <p:cNvGrpSpPr/>
          <p:nvPr/>
        </p:nvGrpSpPr>
        <p:grpSpPr>
          <a:xfrm>
            <a:off x="7167119" y="5138865"/>
            <a:ext cx="737794" cy="424195"/>
            <a:chOff x="4754563" y="5218113"/>
            <a:chExt cx="1609725" cy="925512"/>
          </a:xfrm>
        </p:grpSpPr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0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1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2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4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45" name="Text Box 52"/>
          <p:cNvSpPr txBox="1">
            <a:spLocks noChangeArrowheads="1"/>
          </p:cNvSpPr>
          <p:nvPr/>
        </p:nvSpPr>
        <p:spPr bwMode="auto">
          <a:xfrm>
            <a:off x="965429" y="2888840"/>
            <a:ext cx="1620532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Assault</a:t>
            </a: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845975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Airborne</a:t>
            </a:r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6726007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Gun Equipped</a:t>
            </a:r>
          </a:p>
        </p:txBody>
      </p:sp>
      <p:sp>
        <p:nvSpPr>
          <p:cNvPr id="48" name="Text Box 55"/>
          <p:cNvSpPr txBox="1">
            <a:spLocks noChangeArrowheads="1"/>
          </p:cNvSpPr>
          <p:nvPr/>
        </p:nvSpPr>
        <p:spPr bwMode="auto">
          <a:xfrm>
            <a:off x="9605809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Mechanized</a:t>
            </a:r>
          </a:p>
          <a:p>
            <a:pPr algn="ctr"/>
            <a:r>
              <a:rPr lang="en-US" altLang="nl-BE" sz="2000" dirty="0"/>
              <a:t>or Armored</a:t>
            </a:r>
          </a:p>
        </p:txBody>
      </p:sp>
      <p:sp>
        <p:nvSpPr>
          <p:cNvPr id="49" name="Text Box 56"/>
          <p:cNvSpPr txBox="1">
            <a:spLocks noChangeArrowheads="1"/>
          </p:cNvSpPr>
          <p:nvPr/>
        </p:nvSpPr>
        <p:spPr bwMode="auto">
          <a:xfrm>
            <a:off x="965686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Armored</a:t>
            </a:r>
          </a:p>
          <a:p>
            <a:pPr algn="ctr"/>
            <a:r>
              <a:rPr lang="en-US" altLang="nl-BE" sz="2000" dirty="0"/>
              <a:t>(Wheeled)</a:t>
            </a:r>
          </a:p>
        </p:txBody>
      </p:sp>
      <p:sp>
        <p:nvSpPr>
          <p:cNvPr id="50" name="Text Box 57"/>
          <p:cNvSpPr txBox="1">
            <a:spLocks noChangeArrowheads="1"/>
          </p:cNvSpPr>
          <p:nvPr/>
        </p:nvSpPr>
        <p:spPr bwMode="auto">
          <a:xfrm>
            <a:off x="3845976" y="4239470"/>
            <a:ext cx="1620017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Motorized</a:t>
            </a:r>
          </a:p>
        </p:txBody>
      </p:sp>
      <p:sp>
        <p:nvSpPr>
          <p:cNvPr id="51" name="Text Box 58"/>
          <p:cNvSpPr txBox="1">
            <a:spLocks noChangeArrowheads="1"/>
          </p:cNvSpPr>
          <p:nvPr/>
        </p:nvSpPr>
        <p:spPr bwMode="auto">
          <a:xfrm>
            <a:off x="6726007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LP or OP</a:t>
            </a:r>
          </a:p>
        </p:txBody>
      </p:sp>
      <p:sp>
        <p:nvSpPr>
          <p:cNvPr id="52" name="Text Box 59"/>
          <p:cNvSpPr txBox="1">
            <a:spLocks noChangeArrowheads="1"/>
          </p:cNvSpPr>
          <p:nvPr/>
        </p:nvSpPr>
        <p:spPr bwMode="auto">
          <a:xfrm>
            <a:off x="9605809" y="423947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Reconnaissance</a:t>
            </a:r>
          </a:p>
          <a:p>
            <a:pPr algn="ctr"/>
            <a:r>
              <a:rPr lang="en-US" altLang="nl-BE" sz="2000" dirty="0"/>
              <a:t>(Scout)</a:t>
            </a:r>
          </a:p>
        </p:txBody>
      </p:sp>
      <p:sp>
        <p:nvSpPr>
          <p:cNvPr id="53" name="Text Box 60"/>
          <p:cNvSpPr txBox="1">
            <a:spLocks noChangeArrowheads="1"/>
          </p:cNvSpPr>
          <p:nvPr/>
        </p:nvSpPr>
        <p:spPr bwMode="auto">
          <a:xfrm>
            <a:off x="965686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Defense</a:t>
            </a:r>
          </a:p>
          <a:p>
            <a:pPr algn="ctr"/>
            <a:r>
              <a:rPr lang="en-US" altLang="nl-BE" sz="2000" dirty="0"/>
              <a:t>Artillery</a:t>
            </a:r>
          </a:p>
        </p:txBody>
      </p:sp>
      <p:sp>
        <p:nvSpPr>
          <p:cNvPr id="54" name="Text Box 61"/>
          <p:cNvSpPr txBox="1">
            <a:spLocks noChangeArrowheads="1"/>
          </p:cNvSpPr>
          <p:nvPr/>
        </p:nvSpPr>
        <p:spPr bwMode="auto">
          <a:xfrm>
            <a:off x="3845975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Anti-Armor</a:t>
            </a:r>
          </a:p>
        </p:txBody>
      </p:sp>
      <p:sp>
        <p:nvSpPr>
          <p:cNvPr id="55" name="Text Box 62"/>
          <p:cNvSpPr txBox="1">
            <a:spLocks noChangeArrowheads="1"/>
          </p:cNvSpPr>
          <p:nvPr/>
        </p:nvSpPr>
        <p:spPr bwMode="auto">
          <a:xfrm>
            <a:off x="6726007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Fixed Wing</a:t>
            </a:r>
          </a:p>
        </p:txBody>
      </p:sp>
      <p:sp>
        <p:nvSpPr>
          <p:cNvPr id="56" name="Text Box 63"/>
          <p:cNvSpPr txBox="1">
            <a:spLocks noChangeArrowheads="1"/>
          </p:cNvSpPr>
          <p:nvPr/>
        </p:nvSpPr>
        <p:spPr bwMode="auto">
          <a:xfrm>
            <a:off x="9605809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Rotary</a:t>
            </a:r>
          </a:p>
        </p:txBody>
      </p:sp>
    </p:spTree>
    <p:extLst>
      <p:ext uri="{BB962C8B-B14F-4D97-AF65-F5344CB8AC3E}">
        <p14:creationId xmlns:p14="http://schemas.microsoft.com/office/powerpoint/2010/main" val="4236677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8166023" y="3429000"/>
            <a:ext cx="3780042" cy="116079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Targets E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because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target is </a:t>
            </a:r>
            <a:r>
              <a:rPr lang="nl-BE" sz="1600" b="1" dirty="0" err="1">
                <a:solidFill>
                  <a:schemeClr val="bg1"/>
                </a:solidFill>
              </a:rPr>
              <a:t>either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too</a:t>
            </a:r>
            <a:r>
              <a:rPr lang="nl-BE" sz="1600" b="1" dirty="0">
                <a:solidFill>
                  <a:schemeClr val="bg1"/>
                </a:solidFill>
              </a:rPr>
              <a:t> far or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line of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 </a:t>
            </a:r>
            <a:r>
              <a:rPr lang="nl-BE" sz="1600" b="1" dirty="0" err="1">
                <a:solidFill>
                  <a:schemeClr val="bg1"/>
                </a:solidFill>
              </a:rPr>
              <a:t>capability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  <a:endParaRPr lang="nl-BE" sz="1600" dirty="0">
              <a:solidFill>
                <a:schemeClr val="bg1"/>
              </a:solidFill>
            </a:endParaRPr>
          </a:p>
        </p:txBody>
      </p:sp>
      <p:sp>
        <p:nvSpPr>
          <p:cNvPr id="50" name="TextBox 19"/>
          <p:cNvSpPr txBox="1"/>
          <p:nvPr/>
        </p:nvSpPr>
        <p:spPr>
          <a:xfrm>
            <a:off x="245935" y="1989138"/>
            <a:ext cx="4410203" cy="116985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A, B, C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D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 as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sensors.</a:t>
            </a:r>
          </a:p>
        </p:txBody>
      </p:sp>
    </p:spTree>
    <p:extLst>
      <p:ext uri="{BB962C8B-B14F-4D97-AF65-F5344CB8AC3E}">
        <p14:creationId xmlns:p14="http://schemas.microsoft.com/office/powerpoint/2010/main" val="2660564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a range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32" name="TextBox 19"/>
          <p:cNvSpPr txBox="1"/>
          <p:nvPr/>
        </p:nvSpPr>
        <p:spPr>
          <a:xfrm>
            <a:off x="245935" y="4869015"/>
            <a:ext cx="4500050" cy="135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890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3630</TotalTime>
  <Words>1253</Words>
  <Application>Microsoft Office PowerPoint</Application>
  <PresentationFormat>Breedbeeld</PresentationFormat>
  <Paragraphs>336</Paragraphs>
  <Slides>27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27</vt:i4>
      </vt:variant>
    </vt:vector>
  </HeadingPairs>
  <TitlesOfParts>
    <vt:vector size="30" baseType="lpstr">
      <vt:lpstr>Corbel</vt:lpstr>
      <vt:lpstr>Wingdings</vt:lpstr>
      <vt:lpstr>Gestreept</vt:lpstr>
      <vt:lpstr>Dcs world mission Development with moose</vt:lpstr>
      <vt:lpstr>TASKING</vt:lpstr>
      <vt:lpstr>SEAD TASKING</vt:lpstr>
      <vt:lpstr>SEAD TASKING</vt:lpstr>
      <vt:lpstr>the DETECTION classES main purpose</vt:lpstr>
      <vt:lpstr>detection_units class</vt:lpstr>
      <vt:lpstr>explanation of symbols used</vt:lpstr>
      <vt:lpstr>DETECTION_UNITS – build a SET of detected units</vt:lpstr>
      <vt:lpstr>DETECTION_UNITS – build a set of detected units within a range</vt:lpstr>
      <vt:lpstr>DETECTION_UNITS – build a set of detected units within ranges</vt:lpstr>
      <vt:lpstr>detection_unitGROUPs class</vt:lpstr>
      <vt:lpstr>DETECTION_UNITGROUPS – group detected units</vt:lpstr>
      <vt:lpstr>DETECTION_UNITGROUPS – sets will vary at each detection scan</vt:lpstr>
      <vt:lpstr>DETECTION_UNITGROUPS – new sets are created where needed</vt:lpstr>
      <vt:lpstr>DETECTION management</vt:lpstr>
      <vt:lpstr>the DETECTION classES main purpose</vt:lpstr>
      <vt:lpstr>FAC_reporting – provide route informaton for clients</vt:lpstr>
      <vt:lpstr>FAC_reporting – provide route informaton for clients</vt:lpstr>
      <vt:lpstr>FAC_COMMANDING – ASSIGN TASKS TO CLIENTS</vt:lpstr>
      <vt:lpstr>FAC_COMMANDING – ASSIGN TASKS TO CLIENTS</vt:lpstr>
      <vt:lpstr>api highlights</vt:lpstr>
      <vt:lpstr>detection_unit</vt:lpstr>
      <vt:lpstr>detection_UNITGROUPS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181</cp:revision>
  <dcterms:created xsi:type="dcterms:W3CDTF">2016-04-14T07:37:30Z</dcterms:created>
  <dcterms:modified xsi:type="dcterms:W3CDTF">2016-07-02T05:13:00Z</dcterms:modified>
</cp:coreProperties>
</file>

<file path=docProps/thumbnail.jpeg>
</file>